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20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1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4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4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77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64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3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82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46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27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56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408400" y="233805"/>
            <a:ext cx="63401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>
                <a:latin typeface="+mn-ea"/>
              </a:rPr>
              <a:t>中部小児がんトータルケア研究会</a:t>
            </a:r>
            <a:endParaRPr kumimoji="1" lang="en-US" altLang="ja-JP" sz="3200" dirty="0">
              <a:latin typeface="+mn-ea"/>
            </a:endParaRPr>
          </a:p>
          <a:p>
            <a:pPr algn="ctr"/>
            <a:r>
              <a:rPr lang="ja-JP" altLang="en-US" sz="3200" dirty="0">
                <a:latin typeface="+mn-ea"/>
              </a:rPr>
              <a:t>利益相反状態開示</a:t>
            </a:r>
            <a:endParaRPr kumimoji="1" lang="ja-JP" altLang="en-US" sz="3200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2475" y="2732071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+mn-ea"/>
              </a:rPr>
              <a:t>〇〇病院　　小児科　　中部太郎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4794" y="4770408"/>
            <a:ext cx="73661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+mn-ea"/>
              </a:rPr>
              <a:t>発表演題に関連し、開示すべき利益相反関係</a:t>
            </a:r>
            <a:endParaRPr kumimoji="1" lang="en-US" altLang="ja-JP" sz="2800" dirty="0">
              <a:latin typeface="+mn-ea"/>
            </a:endParaRPr>
          </a:p>
          <a:p>
            <a:r>
              <a:rPr lang="ja-JP" altLang="en-US" sz="2800" dirty="0">
                <a:latin typeface="+mn-ea"/>
              </a:rPr>
              <a:t>にある企業などありません。</a:t>
            </a:r>
            <a:endParaRPr kumimoji="1" lang="ja-JP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9557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TCCC</dc:creator>
  <cp:lastModifiedBy>cancer_center</cp:lastModifiedBy>
  <cp:revision>2</cp:revision>
  <dcterms:created xsi:type="dcterms:W3CDTF">2020-08-04T07:00:49Z</dcterms:created>
  <dcterms:modified xsi:type="dcterms:W3CDTF">2021-04-20T02:21:15Z</dcterms:modified>
</cp:coreProperties>
</file>