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25" autoAdjust="0"/>
    <p:restoredTop sz="94660"/>
  </p:normalViewPr>
  <p:slideViewPr>
    <p:cSldViewPr snapToGrid="0">
      <p:cViewPr varScale="1">
        <p:scale>
          <a:sx n="89" d="100"/>
          <a:sy n="89" d="100"/>
        </p:scale>
        <p:origin x="90" y="7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CAEE4-2F73-4C2D-9992-9C6FEFF898DA}" type="datetimeFigureOut">
              <a:rPr kumimoji="1" lang="ja-JP" altLang="en-US" smtClean="0"/>
              <a:t>2021/4/20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0806E4-2C4C-4C6E-A6FA-8E7A0366B1C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142092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CAEE4-2F73-4C2D-9992-9C6FEFF898DA}" type="datetimeFigureOut">
              <a:rPr kumimoji="1" lang="ja-JP" altLang="en-US" smtClean="0"/>
              <a:t>2021/4/20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0806E4-2C4C-4C6E-A6FA-8E7A0366B1C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124149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CAEE4-2F73-4C2D-9992-9C6FEFF898DA}" type="datetimeFigureOut">
              <a:rPr kumimoji="1" lang="ja-JP" altLang="en-US" smtClean="0"/>
              <a:t>2021/4/20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0806E4-2C4C-4C6E-A6FA-8E7A0366B1C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124193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CAEE4-2F73-4C2D-9992-9C6FEFF898DA}" type="datetimeFigureOut">
              <a:rPr kumimoji="1" lang="ja-JP" altLang="en-US" smtClean="0"/>
              <a:t>2021/4/20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0806E4-2C4C-4C6E-A6FA-8E7A0366B1C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5154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CAEE4-2F73-4C2D-9992-9C6FEFF898DA}" type="datetimeFigureOut">
              <a:rPr kumimoji="1" lang="ja-JP" altLang="en-US" smtClean="0"/>
              <a:t>2021/4/20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0806E4-2C4C-4C6E-A6FA-8E7A0366B1C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333470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CAEE4-2F73-4C2D-9992-9C6FEFF898DA}" type="datetimeFigureOut">
              <a:rPr kumimoji="1" lang="ja-JP" altLang="en-US" smtClean="0"/>
              <a:t>2021/4/20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0806E4-2C4C-4C6E-A6FA-8E7A0366B1C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627780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CAEE4-2F73-4C2D-9992-9C6FEFF898DA}" type="datetimeFigureOut">
              <a:rPr kumimoji="1" lang="ja-JP" altLang="en-US" smtClean="0"/>
              <a:t>2021/4/20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0806E4-2C4C-4C6E-A6FA-8E7A0366B1C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556433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CAEE4-2F73-4C2D-9992-9C6FEFF898DA}" type="datetimeFigureOut">
              <a:rPr kumimoji="1" lang="ja-JP" altLang="en-US" smtClean="0"/>
              <a:t>2021/4/20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0806E4-2C4C-4C6E-A6FA-8E7A0366B1C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655375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CAEE4-2F73-4C2D-9992-9C6FEFF898DA}" type="datetimeFigureOut">
              <a:rPr kumimoji="1" lang="ja-JP" altLang="en-US" smtClean="0"/>
              <a:t>2021/4/20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0806E4-2C4C-4C6E-A6FA-8E7A0366B1C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918280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CAEE4-2F73-4C2D-9992-9C6FEFF898DA}" type="datetimeFigureOut">
              <a:rPr kumimoji="1" lang="ja-JP" altLang="en-US" smtClean="0"/>
              <a:t>2021/4/20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0806E4-2C4C-4C6E-A6FA-8E7A0366B1C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684680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CAEE4-2F73-4C2D-9992-9C6FEFF898DA}" type="datetimeFigureOut">
              <a:rPr kumimoji="1" lang="ja-JP" altLang="en-US" smtClean="0"/>
              <a:t>2021/4/20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0806E4-2C4C-4C6E-A6FA-8E7A0366B1C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162761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7CAEE4-2F73-4C2D-9992-9C6FEFF898DA}" type="datetimeFigureOut">
              <a:rPr kumimoji="1" lang="ja-JP" altLang="en-US" smtClean="0"/>
              <a:t>2021/4/20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0806E4-2C4C-4C6E-A6FA-8E7A0366B1C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355679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/>
          <p:cNvSpPr txBox="1"/>
          <p:nvPr/>
        </p:nvSpPr>
        <p:spPr>
          <a:xfrm>
            <a:off x="1408400" y="233805"/>
            <a:ext cx="6340198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sz="3200" dirty="0">
                <a:latin typeface="+mn-ea"/>
              </a:rPr>
              <a:t>中部小児がんトータルケア研究会</a:t>
            </a:r>
            <a:endParaRPr kumimoji="1" lang="en-US" altLang="ja-JP" sz="3200" dirty="0">
              <a:latin typeface="+mn-ea"/>
            </a:endParaRPr>
          </a:p>
          <a:p>
            <a:pPr algn="ctr"/>
            <a:r>
              <a:rPr lang="ja-JP" altLang="en-US" sz="3200" dirty="0">
                <a:latin typeface="+mn-ea"/>
              </a:rPr>
              <a:t>利益相反状態開示</a:t>
            </a:r>
            <a:endParaRPr kumimoji="1" lang="ja-JP" altLang="en-US" sz="3200" dirty="0">
              <a:latin typeface="+mn-ea"/>
            </a:endParaRP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1792475" y="2732071"/>
            <a:ext cx="557075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800" dirty="0">
                <a:latin typeface="+mn-ea"/>
              </a:rPr>
              <a:t>〇〇病院　　小児科　　中部太郎</a:t>
            </a: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894794" y="4770408"/>
            <a:ext cx="7366119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800" dirty="0">
                <a:latin typeface="+mn-ea"/>
              </a:rPr>
              <a:t>発表演題に関連し、開示すべき利益相反関係</a:t>
            </a:r>
            <a:endParaRPr kumimoji="1" lang="en-US" altLang="ja-JP" sz="2800" dirty="0">
              <a:latin typeface="+mn-ea"/>
            </a:endParaRPr>
          </a:p>
          <a:p>
            <a:r>
              <a:rPr lang="ja-JP" altLang="en-US" sz="2800" dirty="0">
                <a:latin typeface="+mn-ea"/>
              </a:rPr>
              <a:t>にある企業などありません。</a:t>
            </a:r>
            <a:endParaRPr kumimoji="1" lang="ja-JP" altLang="en-US" sz="2800" dirty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339557896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</TotalTime>
  <Words>34</Words>
  <Application>Microsoft Office PowerPoint</Application>
  <PresentationFormat>画面に合わせる (4:3)</PresentationFormat>
  <Paragraphs>5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游ゴシック</vt:lpstr>
      <vt:lpstr>游ゴシック Light</vt:lpstr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TCCC</dc:creator>
  <cp:lastModifiedBy>cancer_center</cp:lastModifiedBy>
  <cp:revision>2</cp:revision>
  <dcterms:created xsi:type="dcterms:W3CDTF">2020-08-04T07:00:49Z</dcterms:created>
  <dcterms:modified xsi:type="dcterms:W3CDTF">2021-04-20T02:21:15Z</dcterms:modified>
</cp:coreProperties>
</file>