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89" d="100"/>
          <a:sy n="89" d="100"/>
        </p:scale>
        <p:origin x="90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209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414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241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15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347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778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643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5537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828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468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27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CAEE4-2F73-4C2D-9992-9C6FEFF898DA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806E4-2C4C-4C6E-A6FA-8E7A0366B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567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408400" y="233805"/>
            <a:ext cx="634019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3200" dirty="0">
                <a:latin typeface="+mn-ea"/>
              </a:rPr>
              <a:t>中部小児がんトータルケア研究会</a:t>
            </a:r>
            <a:endParaRPr kumimoji="1" lang="en-US" altLang="ja-JP" sz="3200" dirty="0">
              <a:latin typeface="+mn-ea"/>
            </a:endParaRPr>
          </a:p>
          <a:p>
            <a:pPr algn="ctr"/>
            <a:r>
              <a:rPr lang="ja-JP" altLang="en-US" sz="3200" dirty="0">
                <a:latin typeface="+mn-ea"/>
              </a:rPr>
              <a:t>利益相反状態開示</a:t>
            </a:r>
            <a:endParaRPr kumimoji="1" lang="ja-JP" altLang="en-US" sz="3200" dirty="0">
              <a:latin typeface="+mn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92475" y="2732071"/>
            <a:ext cx="55707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〇〇病院　　小児科　　中部太郎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39524" y="3804249"/>
            <a:ext cx="767389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発表演題に関連し、開示すべき利益相反関係</a:t>
            </a:r>
            <a:endParaRPr kumimoji="1"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にある企業などとして、</a:t>
            </a:r>
            <a:endParaRPr lang="en-US" altLang="ja-JP" sz="2800" dirty="0">
              <a:latin typeface="+mn-ea"/>
            </a:endParaRPr>
          </a:p>
          <a:p>
            <a:endParaRPr kumimoji="1"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受託研究・共同研究費　　</a:t>
            </a:r>
            <a:r>
              <a:rPr lang="en-US" altLang="ja-JP" sz="2800" dirty="0">
                <a:latin typeface="+mn-ea"/>
              </a:rPr>
              <a:t>	××</a:t>
            </a:r>
            <a:r>
              <a:rPr lang="ja-JP" altLang="en-US" sz="2800" dirty="0">
                <a:latin typeface="+mn-ea"/>
              </a:rPr>
              <a:t>製薬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奨学寄付金</a:t>
            </a:r>
            <a:r>
              <a:rPr lang="en-US" altLang="ja-JP" sz="2800" dirty="0">
                <a:latin typeface="+mn-ea"/>
              </a:rPr>
              <a:t>				××</a:t>
            </a:r>
            <a:r>
              <a:rPr lang="ja-JP" altLang="en-US" sz="2800" dirty="0">
                <a:latin typeface="+mn-ea"/>
              </a:rPr>
              <a:t>会社</a:t>
            </a:r>
            <a:endParaRPr lang="en-US" altLang="ja-JP" sz="2800" dirty="0">
              <a:latin typeface="+mn-ea"/>
            </a:endParaRPr>
          </a:p>
          <a:p>
            <a:r>
              <a:rPr kumimoji="1" lang="ja-JP" altLang="en-US" sz="2800" dirty="0">
                <a:latin typeface="+mn-ea"/>
              </a:rPr>
              <a:t>寄付講座所属</a:t>
            </a:r>
            <a:r>
              <a:rPr kumimoji="1" lang="en-US" altLang="ja-JP" sz="2800" dirty="0">
                <a:latin typeface="+mn-ea"/>
              </a:rPr>
              <a:t>			</a:t>
            </a:r>
            <a:r>
              <a:rPr kumimoji="1" lang="ja-JP" altLang="en-US" sz="2800" dirty="0">
                <a:latin typeface="+mn-ea"/>
              </a:rPr>
              <a:t>あり（</a:t>
            </a:r>
            <a:r>
              <a:rPr kumimoji="1" lang="en-US" altLang="ja-JP" sz="2800" dirty="0">
                <a:latin typeface="+mn-ea"/>
              </a:rPr>
              <a:t>××</a:t>
            </a:r>
            <a:r>
              <a:rPr kumimoji="1" lang="ja-JP" altLang="en-US" sz="2800" dirty="0">
                <a:latin typeface="+mn-ea"/>
              </a:rPr>
              <a:t>薬品）</a:t>
            </a:r>
          </a:p>
        </p:txBody>
      </p:sp>
    </p:spTree>
    <p:extLst>
      <p:ext uri="{BB962C8B-B14F-4D97-AF65-F5344CB8AC3E}">
        <p14:creationId xmlns:p14="http://schemas.microsoft.com/office/powerpoint/2010/main" val="173592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65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TCCC</dc:creator>
  <cp:lastModifiedBy>cancer_center</cp:lastModifiedBy>
  <cp:revision>2</cp:revision>
  <dcterms:created xsi:type="dcterms:W3CDTF">2020-08-04T07:00:49Z</dcterms:created>
  <dcterms:modified xsi:type="dcterms:W3CDTF">2021-04-20T02:21:27Z</dcterms:modified>
</cp:coreProperties>
</file>